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a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16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እግዚአብሔር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/>
              <a:t>እግዚአብሔር ሙሴን ጠራው።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የእግዚአብሔርን ድምፅ በሰማ ጊዜ ምን አየ?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የሚያምር ወይን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ደመና እና ነጎድጓድ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የሚቃጠል ቁጥቋጦ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የተከፈለ ባህር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የሚቃጠል ቁጥቋጦ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25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ጌዴዎንና የእሱ 300 ሰዎች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lang="a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/>
              <a:t>የእግዚአብሔርም መልአክ ለጌዴዎን በተገለጠለት ጊዜ፡- “ኃያል ኃያል ኃያል እግዚአብሔር ከአንተ ጋር ነው”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ዳኞች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የእግዚአብሔርም መልአክ ለጌዴዎን ተገልጦ፣ “ኃያል ኃያል ኃያል እግዚአብሔር ከአንተ ጋር ነው” አለው። እግዚአብሔርም በጠልና በጠጉር አረጋግጦ ሰጠው።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አምላክ እንደጠራው ሲተማመን በኣልንና እስራኤላውያን የሚያመልኩትን መሠዊያ አፈረሰ።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ጌዴዎንን ምድያማውያንን ለማሸነፍ ተዋጊዎችን እንዲመርጥ ነግሮታል። እንደ እግዚአብሔር መመሪያ 300 ሰዎች ብቻ ተመርጠዋል።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አምላክ እነሱን ለማጥቃት አስደናቂ እቅድ ሰጠው። እግዚአብሔር መለከቶችና ባዶ ማሰሮዎች በውስጣቸው ችቦ እንዲኖራቸው አደረገ።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በሌሊት ጌዴዎንና 300 ሰዎቹ እግዚአብሔር የሰጣቸውን እቅድ ፈጸሙ። ከምድያማውያን ጋር በተደረገው ጦርነት አሸነፉ።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ጌዴዎንና 300 ሰዎቹ ከብዙ ምድያማውያን ጋር ባደረጉት ጦርነት ድል ያገኙት የአምላክን ትእዛዝ በመታዘዝ ነው።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በሕይወቴ ውስጥ የማሸነፍ ሚስጥሩ እግዚአብሔርን መታዘዝ ነው።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እርሱ ብዙ የጠላት ኃይሎችን በ300 ሰዎች ብቻ ድል ማድረግ የሚችል ሁሉን ቻይ አምላክ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ለጌዴዎንና ለ300 ሰዎች ጠላታቸውን ድል ለማድረግ ያልተጠቀመበት የትኛው ነው?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ማሰሮዎች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ሰይፎች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ችቦዎች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መለከት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ሰይፎች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ለማየት እንደ ሄደ ባየ ጊዜ እግዚአብሔር ጠራው።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ከጫካ ውስጥ ፣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"ሙሴ! ሙሴ!" ሙሴም “እነሆኝ” አለ።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lang="a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/>
              <a:t>የእግዚአብሔር መልአክ ለጌዴዎን በተገለጠለት ጊዜ፡- “ኃያል ኃያል ኃያል እግዚአብሔር ከአንተ ጋር ነው”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ዳኞች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26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/>
              <a:t>ሳምሶን ጠንካራ ተዋጊ።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ሴቲቱም ወንድ ልጅ ወለደች ስሙንም ሳምሶን ብላ ጠራችው። አደገ፥ እግዚአብሔርም ባረከው፥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ዳኞች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ከእስራኤላውያን መሪዎች መካከል ሳምሶን የሚባል መሪ ነበረ። ከመወለዱ ጀምሮ ለእግዚአብሔር የተለየ ሰው ነበር።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በጣም ጠንካራ ተዋጊ ነበር። በሳምሶን ምክንያት ፍልስጤማውያንና ሌሎች የሚጨቁኗቸው አገሮች እስራኤላውያንን መጨቆን አልቻሉም</a:t>
            </a:r>
            <a:r xmlns:a="http://schemas.openxmlformats.org/drawingml/2006/main">
              <a:rPr lang="a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ሌላ።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ጥንካሬው የመጣው ከፀጉሩ ነው. ነገር ግን ፀጉሩ በመታለል ተላጨ። ስለዚህ ኃይሉን አጣ።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ተይዞ በጠላት ተሳቀበት። በትዕቢት ምክንያት ስለተታለለ ተጸጸተ።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በመጨረሻ እንዲበረታው ወደ እግዚአብሔር ጸለየ። እግዚአብሔር ጸሎቱን ሰምቶ በመጨረሻ ኃይልን ሰጠው።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ከእግዚአብሔር ዘንድ የተለየ ጸጋና ጥሪ የተሰጠው ሰው ነው።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ከትዕቢቱ የተነሳ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ሁሉንም አጥቷል።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እኛም የእግዚአብሔርን ጸጋ እና ተልእኮ የተቀበልን የእግዚአብሔር ተወዳጅ ልጆች ነን።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ስለዚህ፣ በእግዚአብሔር ቃል ፊት ማዋረድ አለብን።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የእኛን ከባድ እና እውነተኛ ጸሎቶችን ሰምቶ መልስ ይሰጣል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እግዚአብሔር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አስር አደጋዎች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የሳምሶን ኃይል ከየት መጣ?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ፀጉር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ክንድ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አይን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ፀጉር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ሴቲቱም ወንድ ልጅ ወለደች ስሙንም ሳምሶን ብላ ጠራችው። አደገ፥ እግዚአብሔርም ባረከው፥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ዳኞች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27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/>
              <a:t>ሩት ፣ የተከበረ ባህሪ ሴት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ሕዝብህ ሕዝቤ አምላክህም አምላኬ ይሆናል።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አንዲት አይሁዳዊት ሴት ኑኃሚን አህዛብን ያገቡ ሁለት ወንዶች ልጆች ነበሯት። ነገር ግን ሁለቱ ልጆቿ ሞቱ። ስለዚህ፣ ከሁለቱ መበለቶች ምራቶቿ ጋር ቀረች።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ኑኃሚን ወደ ቤቷ ይሁዳ ለመመለስ ወሰነች። ሁለቱን ምራቶቿን ወደ ቤት እንዲመለሱ ነገረቻቸው። ነገር ግን ሁለተኛዋ ምራቷ ወደ ትውልድ አገሯ አልተመለሰችም፣ ነገር ግን አማቷን ተከትላ በይሁዳ መኖር ጀመረች።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 ከኑኃሚን ጋር ለመኖር የተረፈውን እህል ማንሳት ነበረባት፤ ምክንያቱም ቤት የሚያስተዳድር ባል ስላልነበራት።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የተረፈችውን እህል የቦዔዝ እርሻ ላይ አነሳች። ቦዔዝ እሷ የተከበረች ሴት መስሎት ሩትን አገባ።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ቦዔዝ ሩትንና ኑኃሚንን እንደ ቤተሰብ ተቀብሎ ደስተኛ ሕይወት ኖረ። ወደፊት ንጉሥ ዳዊትና ኢየሱስ የመጣው ከቦዔዝና ከሩት ዘር ነው።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ሩት አሕዛብ ነበረች። እሷ ጥሩ እና ቅን ሴት ነበረች እና አማቷን በደንብ አገልግላለች.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ተባርካለች።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ጎረቤቶቻችንንም መርዳት አለብን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እግዚአብሔርንም አምልኩ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በጥሩ እና በቅን ልብ.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ግብፃውያንም እጄን በግብፅ ላይ በዘረጋሁ ጊዜ እስራኤላውያንንም ከእርስዋ ባወጣሁ ጊዜ እኔ እግዚአብሔር እንደ ሆንሁ ያውቃሉ።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ውጫዊውን አይመለከትም ነገር ግን ልብን ይመለከታል.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ኑኃሚን ከሞዓብ ወደ ይሁዳ የተመለሰችው ለምንድን ነው?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ስለታመመች..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ባሏ ስለሞተ..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ሁለቱ ልጆቿ ስለሞቱ.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ቤተሰቧን ማግኘት ስለፈለገች..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ሁለቱ ልጆቿ ስለሞቱ.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ሕዝብህ ሕዝቤ አምላክህም አምላኬ ይሆናል።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28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የሃና ጸሎት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ብላቴናውም ሳሙኤል በእግዚአብሔርና በሰው ፊት በቁመትና በሞገስ እያደገ ሄደ።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ሐና ወንድ ልጅ አልነበራትም። ስለዚህ በጣም አዘነችና ወደ አምላክ ጸለየች። “ኣነ ኣብ እግዚኣብሔር፡ ውሉድ ክትረክብ ኢኻ፡ ምሉእ ህይወቱ ምሉእ ብምሉእ ምሉእ ብምሉእ ክትረክብ ትኽእል ኢኻ።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ጸሎቷን አስቦ ለሐና ሳሙኤል የሚባል ልጅ ሰጠው።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ሐና ቀደም ስትጸልይ ልጇን በቤተመቅደስ ውስጥ እግዚአብሔርን እንዲያመልክ ሰጠቻት.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ሳሙኤል እግዚአብሔርን ሲያመልክ በቤተ መቅደሱ ኖረ። ከሰዎች እና ከእግዚአብሔር ብዙ ጸጋን ተቀበለ።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ትንሿ ሳሙኤል ገና ወጣት ሆኖ አደገ። ከዚያም በኋላ፣ የእግዚአብሔርን ድምፅ የሚሰማ ነቢይ ሆነ።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የእግዚአብሔርን ትእዛዝ ለግብፅ ንጉሥ ለፈርዖን ነገረው። እግዚአብሔር እንዲህ ይላል፡— ያመልኩኝ ዘንድ ሕዝቤን ልቀቅ።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የሐናንን ጸሎት ሁሉ ሰማ፣ አስባት እና ሙሉ በሙሉ መለሰላት።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ጸሎታችንን ሁሉ ይሰማል።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መጸለይ አለብን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በቁም ነገር እና በታማኝነት.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ጸሎታችንን ሰምቶ በታማኝነት መለሰ።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lang="a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የፈተና ጥያቄ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ሐና ለምን በጣም አዘነች?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በሆድ ህመም ምክንያት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 ስለሌለ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ወንድ ልጅ ስለሌለ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አስቀያሚ ስለነበረች ነው።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ወንድ ልጅ ስለሌለ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ብላቴናውም ሳሙኤል በእግዚአብሔርና በሰው ፊት በቁመትና በሞገስ እያደገ ሄደ።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ንጉሥ ሳኦል፣ የእስራኤል የመጀመሪያው ንጉሥ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መልሶ፡— ስማአቸው፥ ንጉሥም ስጣቸው። ሳሙኤልም የእስራኤልን ሰዎች። ሁሉም ወደ ከተማው ይመለሱ አላቸው።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"ንጉሥ እንፈልጋለን!" የእስራኤል ሰዎች ለሳሙኤል ንጉሥ እንዲሰጣቸው ጠየቁ።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“እንደ ጠየቁት ንጉሥ እሰጣቸዋለሁ።” እግዚአብሔርም ለሳሙኤል መለሰለት።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ሳኦልን ወደ ሳሙኤል ላከው። እግዚአብሔር የእስራኤል ንጉሥ ይሆን ዘንድ ሳሙኤል በራሱ ላይ ዘይት እንዲያፈስስ ፈቀደለት።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 መሪያችን ሳውል ነው። እግዚአብሔር ሳኦልን የእስራኤል መሪ አድርጎ እንደሾመው ሳሙኤል ለእስራኤላውያን አሳወቀ።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"በጭራሽ! እግዚአብሔር ማነው? እኔ አምላክ ነኝ” ፈርዖን በጣም እምቢ 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መጀመሪያ ላይ ሳኦል የአምላክን ፈቃድ በታማኝነት በመታዘዝ እስራኤላውያንን በጥሩ ሁኔታ መርቷቸዋል። ይሁን እንጂ በትዕቢቱና በኩሩ ምክንያት የእግዚአብሔርን ፈቃድ የከዳ ክፉ ንጉሥ ሆነ።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በመጀመሪያ ሳኦል ትሑት ነበር።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ሆኖም ንጉሥ ከሆነ በኋላ እ.ኤ.አ.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ከእንግዲህ የእግዚአብሔርን ፈቃድ አልታዘዘም።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ትምክህተኛና ስግብግብ ሆነ።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አባታችሁ እግዚአብሔር ሲያነሳላችሁ ያለማቋረጥ ትሑት መሆን አለባችሁ።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ትሑታንን ይወዳል።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ትዕቢተኞችን ግን አይክድም።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ሳሙኤልን ምን ጠየቁት?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ምግብ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ንጉስ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ቃል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ንጉስ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መልሶ፡— ስማአቸው፥ ንጉሥም ስጣቸው። ሳሙኤልም የእስራኤልን ሰዎች። ሁሉም ወደ ከተማው ይመለሱ አላቸው።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/>
              <a:t>ወጣት ልጅ፣ ጎልያድን የገደለው ዳዊት</a:t>
            </a:r>
            <a:r xmlns:a="http://schemas.openxmlformats.org/drawingml/2006/main">
              <a:rPr lang="am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ፍልስጥኤማዊውን እንዲህ አለው፡- አንተ በሰይፍና በጦር ጦር በጦርም ይዘህ ምጣብኝ፤ እኔ ግን በተገዳደርህበት በእስራኤል ጭፍሮች አምላክ በሠራዊት ጌታ በእግዚአብሔር ስም እመጣብሃለሁ።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በፍልስጥኤማውያን ሰፈር ውስጥ ጎልያድ የሚባል አንድ ግዙፍ ወታደር ነበር። ጠብ በመጀመር የእግዚአብሔርን ስም ሰደበ።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እርሱን ከማስፈራራት የተነሳ ሊዋጋው የደፈረ አልነበረም።</a:t>
            </a:r>
          </a:p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ብላቴናው ዳዊት ንጉሡን ሳኦልን “ሄጄ እዋጋዋለሁ” አለው።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'እግዚአብሔር ከእኔ ጋር ከሆነ እሱን ማሸነፍ እችላለሁ።'</a:t>
            </a:r>
          </a:p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ወደ ጎልያድ በአምስት ለስላሳ ድንጋዮች ቀረበ።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ወደ እግዚአብሔር ጸለየ። “ጌታ ሆይ፣ ከአሁን በኋላ የምታደርገውን እባክህ አሳውቀኝ።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ዳዊትም በሰይፍና በጦር ይዞ የመጣውን ጎልያድን። “በእግዚአብሔር አምላክ ስም እታገላለሁ!”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ዳዊትም ድንጋይ ወርውሮ ጎልያድን በግንባሩ መታው።</a:t>
            </a:r>
          </a:p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በዚህ ጦርነት ድልን ያገኘው በእግዚአብሔር እርዳታ ነው።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የእስራኤል ወታደሮች ፈሩ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የግዙፉ ጎልያድ። ፈሩት።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በእግዚአብሔር ጥበቃ ያመነ ዳዊት በጀግንነት ተዋግቶ አሸነፈው።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ሁል ጊዜ እንደሚጠብቀን ማመን አለብን። በማንኛውም ሁኔታ እግዚአብሔር እንደሚጠብቀን በማመን ድፍረት ሊኖረን ይችላል።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ድፍረት በእግዚአብሔር ማመን ማንኛውንም ፍርሃት ማሸነፍ ይችላል።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ድል የሚሰጣቸው ለእርሱ የሚዋጉትን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በጎልያድ ላይ የጣለው ምንድን ነው?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ሰይፍ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ጦር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ድንጋይ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ጋሻ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ድንጋይ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ፍልስጥኤማዊውን እንዲህ አለው፡- አንተ በሰይፍና በጦር ጦር በጦርም ይዘህ ምጣብኝ፤ እኔ ግን በተገዳደርህበት በእስራኤል ጭፍሮች አምላክ በሠራዊት ጌታ በእግዚአብሔር ስም እመጣብሃለሁ።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በግብፅ ምድር ላይ አሥር ጥፋቶችን አወረደ። የግብፅ ሕዝብና ፈርዖን እውነተኛ አምላክ ማን እንደሆነ ማወቅ ችለዋል።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ሆይ፥ አሁን ከእስራኤል ልጆችህ ሁሉ ጋር ከግብፅ ውጣ። ፈርዖን ከመልቀቅ ውጪ ምንም አማራጭ አልነበረውም።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ፈርዖን እግዚአብሔርን በመናቅ እርሱ በጣም ጠንካራ እንደሆነ አስቦ ነበር።</a:t>
            </a:r>
            <a:r xmlns:a="http://schemas.openxmlformats.org/drawingml/2006/main">
              <a:rPr lang="a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በትልልቅ አደጋዎች ስር መሆን ነበረበት።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እግዚአብሄር ሁሉን ቻይ መሆኑን እኛ ሳንሆን መናዘዝ አለብን።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ለማየት እንደ ሄደ ባየ ጊዜ እግዚአብሔር ጠራው።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ከጫካ ውስጥ ፣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"ሙሴ! ሙሴ!" ሙሴም “እነሆኝ” አለ።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የተለየ መልክ ጣዖታት ወይም ሌሎች የሐሰት አማልክት ነው።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ሕያው ነው እና በታላቅ ኃይሉ እየሰራ ነው።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በግብፅ ላይ ስንት አደጋዎችን አወረደ?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አምስት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አሥራ ሁለት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አስር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ግብፃውያንም እጄን በግብፅ ላይ በዘረጋሁ ጊዜ እስራኤላውያንንም ከእርስዋ ባወጣሁ ጊዜ እኔ እግዚአብሔር እንደ ሆንሁ ያውቃሉ።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 18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የደመና ምሰሶ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4400"/>
              <a:t>እና የእሳት ምሰሶ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በቀንም ሆነ በሌሊት ይጓዙ ዘንድ እግዚአብሔር በቀን በደመና ዓምድ ይቀድማቸው ዘንድ በሌሊትም በእሳት ዓምድ ያበራላቸው ዘንድ ሄደ።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ዘጸአት 13፡21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የእስራኤል ሕዝብ በግብፅ ለ430 ዓመታት ኖረ። በ430 ዓመታት መጨረሻ ላይ ወደ ተስፋይቱ ምድር ወደ ከነዓን ለመመለስ ከግብፅ ወጡ።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“ትክክለኛውን መንገድ እንዴት ማግኘት እንችላለን?”፣ “በመንገድ ላይ ከመጥፎ ሰዎች ጋር ብንገናኝስ?” በጣም ተጨነቁ።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አምላክ እየመራቸው እንደሆነ የሚያሳይ ማስረጃ አሳይቷቸዋል። የደመና ምሰሶ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በሌሊትም የእሳት ዓምድ ሆነ። እንደዚህም እግዚአብሔር ሌሊትና ቀን መራቸው።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"እግዚአብሔር ከእኛ ጋር ነውና አንፈራም!" እስራኤላውያን በደመና ዓምድና በእሳት ዓምድ ስለመራቸው እግዚአብሔርን አመሰገኑ።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ሙሴ አንድ ግብፃዊ እስራኤላዊውን ሲደበድበው አይቶ ተናደደ ከወገኖቹም ጋር ወግኖ ግብፃዊውን ገደለው።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lang="a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ብዙ እስራኤላውያን በአደገኛው በረሃ ሲሻገሩ እግዚአብሔር በደመና ዓምድና በእሳት ዓምድ እንደመራቸውና እንደጠበቃቸው የሚያሳይ ማስረጃ አሳይቷቸዋል።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አሁን እግዚአብሔር ከእኔ ጋር ነው እና ጠብቀኝ. እግዚአብሔርን እናመስግን።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ሁሌም ከኛ ጋር ነው።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ሌሊትና ቀንም ይጠብቀናል።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ከግብፅ ሲወጡ አምላክ በምን መርቷቸው ነበር?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የደመና ዓምድ እና የእሳት ዓምድ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ወፍ እና ዓሳ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ፀሐይና ጨረቃ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ውሻ እና ድመት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የደመና ዓምድ እና የእሳት ዓምድ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በቀንም ሆነ በሌሊት ይጓዙ ዘንድ እግዚአብሔር በቀን በደመና ዓምድ ይቀድማቸው ዘንድ በሌሊትም በእሳት ዓምድ ያበራላቸው ዘንድ ሄደ።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ዘጸአት 13፡21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19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እስራኤላውያን በተከፋፈለው ባህር ውስጥ በደረቅ መሬት ያልፋሉ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ሙሴም እጁን በባሕሩ ላይ ዘረጋ ሌሊቱን ሁሉ እግዚአብሔር በጠንካራ የምሥራቅ ነፋስ አስመለሰው፥ ባሕሩንም ወደ ደረቅ ምድር ለወጠው። ውሃው ተከፍሏል ፣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ሙሴና እስራኤላውያን ወደ ከነዓን በሚወስደው መንገድ ቀይ ባሕርን ተገናኙ።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ግብፃውያን እስራኤላውያንን እንደገና ለመያዝ አሳደዳቸው።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አንድ አስደናቂ ነገር ተከሰተ! እግዚአብሔር ቀይ ባሕርን ለሁለት ተከፍሎ እስራኤላውያን በደረቅ መሬት እንዲሻገሩ አደረገ።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የግብፅ ወታደሮች አሳደዷቸው፣ ነገር ግን ባሕሩ ተመልሶ ተመለሰ፣ ሁሉም የግብፅ ወታደሮች ወደ ባሕሩ ተጥለቀለቁ። አንዳቸውም አልተረፈም።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ፈርዖንም ይህን በሰማ ጊዜ ሙሴ ፈራው ከግብፅ ቤተ መንግሥትም ሸሽቶ በምድያም ምድረ በዳ መኖር ጀመረ።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ስላዳነን እግዚአብሔርን እናመሰግናለን! ሁሉም እስራኤላውያን በደስታ ዝማሬ ዘመሩ።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አምላክ እስራኤላውያንን ከተስፋ መቁረጥ ስሜት አዳናቸው።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እኔም በኃጢአት ምክንያት የምሞትበት ሁኔታ ላይ ነበርኩ፣ ነገር ግን እግዚአብሔር እንዲያድነኝ ኢየሱስን ላከ!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ከዘላለም ሞት አዳነኝ!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ኦ አምላኬ አባት ሆይ በጣም አመሰግናለሁ!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 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እግዚአብሔር።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ሕዝቡን በሚያስደንቅ መንገድ የሚያድን አዳኛችን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ቀይ ባሕርን የተሻገሩት እንዴት ነው?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ትልቅ መርከብ ላካቸው።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በባህር ውሃ ላይ እንዲራመዱ ፈቀደላቸው።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ቀይ ባህርን ከፈለ እና እንዲሄዱ አደረገ</a:t>
            </a:r>
          </a:p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ደረቅ መሬት.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በባሕር ላይ እንዲበሩ አደረገ።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እግዚአብሔር ቀይ ባህርን ከፈለ እና እንዲሄዱ አደረገ</a:t>
            </a:r>
          </a:p>
          <a:p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ደረቅ መሬት.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ሙሴም እጁን በባሕሩ ላይ ዘረጋ ሌሊቱን ሁሉ እግዚአብሔር በጠንካራ የምሥራቅ ነፋስ አስመለሰው፥ ባሕሩንም ወደ ደረቅ ምድር ለወጠው። ውሃው ተከፍሏል ፣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/>
              <a:t>ስጋን የሚያወርድ አምላክ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"የእስራኤላውያንን ማጉረምረም ሰምቻለሁ፡- በመሸ ጊዜ ሥጋ ትበላላችሁ በማለዳም እንጀራ ትጠግባላችሁ በላቸው። እኔም እግዚአብሔር አምላካችሁ እንደ ሆንሁ ታውቃላችሁ።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በምድረ በዳ ምንም ምግብ አልነበራቸውም። ከዚያም በሙሴና በእግዚአብሔር ላይ አጉረመረሙ።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ሙሴን አለው። ከሰማይ እህልን አወርድላችኋለሁ።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በማለዳው በረሃው ወለል ላይ እንደ ውርጭ ያሉ ቀጫጭን ቅጠሎች ታዩ።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እረኛ ሆኖ 40 ዓመት ኖረ በመጨረሻውም 80 ዓመት ሆነ።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በመሸም ድርጭቶች በላያቸው መጥተው ወድቀው ሰፈሩን ከደኑ። ሰብስበው አብስለው በሏቸው። በረሃ ውስጥ እንኳን አልራባቸውም።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"እግዚአብሔር ሆይ አመሰግናለሁ!" ሙሴና እስራኤላውያን በእግዚአብሔር ሁሉን ቻይ ኃይል ተገረሙ።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ለሕዝቡ ምንም ባላገኙበት ምድረ በዳ ውስጥ እንኳን በሚያስደንቅ መንገድ እና ሁሉን ቻይ በሆነው ኃይሉ የዕለት ምግብን ሰጣቸው።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የሚያስፈልገንን በአስደናቂው መንገድ በታማኝነት እንደሚሰጠን እናምናለን።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 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የሚያስፈልገንን አስቀድሞ የሚያውቅ እና በሚያስደንቅ መንገዱ የሚያቀርብ ድንቅ አምላክ ነው።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ለተራበው ሕዝብ ምን አቀረበ?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መና እና ድርጭቶች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ዳቦ እና ወተት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ስጋ እና ውሃ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ሩዝ እና ሾርባ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መና እና ድርጭቶች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"የእስራኤላውያንን ማጉረምረም ሰምቻለሁ፡- በመሸ ጊዜ ሥጋ ትበላላችሁ በማለዳም እንጀራ ትጠግባላችሁ በላቸው። እኔም እግዚአብሔር አምላካችሁ እንደ ሆንሁ ታውቃላችሁ።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/>
              <a:t>አስርቱ ትእዛዛት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ሙሴም ሳይበላ አርባ ቀንና አርባ ሌሊት ከእግዚአብሔር ጋር በዚያ ነበረ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ዳቦ ወይም የመጠጥ ውሃ. በጽላቶቹም ላይ የቃል ኪዳኑን ቃሎች አሥርቱን ትእዛዛት ጻፈ።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ዘጸአት 34፡28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በኮሬብ ተራራ (በሲና ተራራ) ደረሱ። የጌታ የእግዚአብሔር ክብር በሞንት ሲና (በኮሬብ ተራራ) ላይ ሞላ።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ሙሴን “ወደ ተራራው ወደ እኔ ውጣ” አለው። ሙሴም ወደ እግዚአብሔር ተራራ ወጣ።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እግዚአብሔር በሚነደው ቁጥቋጦ ውስጥ ጠርቶ እንዲህ አለው። “ሕዝቤን እስራኤላውያንን ከግብፅ ታድን ዘንድ ወደ ፈርዖን እልክሃለሁ።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አምላክ በኮሬብ ተራራ ተገናኘ።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ለሙሴ የድንጋይ ጽላቶችን ሰጠው. እግዚአብሔር ሕጎችንና ትእዛዞችን በላዩ ላይ የጻፈው ለእስራኤላውያን አሥሩን ትእዛዛት እንዲጠብቁ ነው።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“ጌታ ሆይ ሕጎቹን ስለሰጠኸን አመሰግንሃለሁ።</a:t>
            </a:r>
          </a:p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ሙሴ “ይህንን ውድ አሥርቱን ትእዛዛት አድናለሁ አስተምራለሁ” ብሎ አሰበ።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አስርቱ ትእዛዛት እግዚአብሔር ለሕይወታችን የሰጠን ውድ ደንቦች ናቸው።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የአምላክን ሕጎች ስንታዘዝ እግዚአብሔር በሕይወታችን ይደሰታል።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ህግጋቱን እና አስርቱን ትእዛዛት ሰጥቶናል።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በእነዚህ ህጎች እና ትእዛዛት እራሱን አሳውቆናል።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አሥርቱን ትእዛዛት የጻፈው የት ነው?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የእንጨት ጡባዊ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ጭቃ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ጡባዊ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ወረቀት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የድንጋይ ጽላት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የድንጋይ ጽላት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ሙሴም ሳይበላ አርባ ቀንና አርባ ሌሊት ከእግዚአብሔር ጋር በዚያ ነበረ</a:t>
            </a: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ዳቦ ወይም የመጠጥ ውሃ. በጽላቶቹም ላይ የቃል ኪዳኑን ቃሎች አሥርቱን ትእዛዛት ጻፈ።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ዘጸአት 34፡28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22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ወርቃማው ጥጃ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የሰጡትንም ወስዶ በቅርጽ የተጣለ ጣዖት አደረገው።</a:t>
            </a:r>
          </a:p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የጥጃ, በመሳሪያ ፋሽን በማድረግ. ከዚያም “እስራኤል ሆይ፣ ከግብፅ ያወጡህ አማልክትህ እነዚህ ናቸው” አሉ።</a:t>
            </a:r>
          </a:p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ከተራራው ላይ ይህን ያህል ጊዜ ሳይወርድ ሲቀር፣ ተጨነቁ። ከሙሴ ይልቅ አምላካችን እንዲመራን እንፈልጋለን።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እግዚአብሔር የሰጠውን በትር የያዙትን እስራኤላውያንን ለማዳን ወደ ግብፅ ተመለሰ።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ስለዚህም የወርቅ ጥጃ ሠርተው የሚመራቸው አምላካቸው አድርገው ሰገዱለት።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አስርቱን ትእዛዛት ይዞ የወረደው ሙሴ በጣም ተናደደ።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ተቆጣባቸው። “አጠፋቸዋለሁ። ከዚያም ታላቅ ሕዝብ አደርግሃለሁ።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ግን፣ ሙሴ በቁም ነገር ይቅር እንዲላቸው ወደ እግዚአብሔር ጸለየ። እግዚአብሔርም የሙሴን ጸሎት ሰምቶ ይቅር አላቸው።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lang="a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በጣም የሚጠላው በእርሱ ምትክ ሌሎች አማልክትን ማምለክ ነው።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በምንም ዋጋ ለራስህ ጣዖት አታድርግ።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ምንም ቢሆን አትስገድላቸውና አትስገድላቸው።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rgbClr val="FF0000"/>
                </a:solidFill>
              </a:rPr>
              <a:t>እግዚአብሔር?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በእርሱ ፈንታ ጣዖትን ማምለክን ይጠላል።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ኃጢአት ስለሠሩ ምን ጣዖት ሠሩ?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ወርቃማ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ንስር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የወርቅ ጥጃ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የብር ጥጃ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ብር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ንስር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የወርቅ ጥጃ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የሰጡትንም ወስዶ በቅርጽ የተጣለ ጣዖት አደረገው።</a:t>
            </a:r>
          </a:p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የጥጃ, በመሳሪያ ፋሽን በማድረግ. ከዚያም “እስራኤል ሆይ፣ ከግብፅ ያወጡህ አማልክትህ እነዚህ ናቸው” አሉ።</a:t>
            </a:r>
          </a:p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ዘፀአት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23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የእግዚአብሔር ቤት (ድንኳን) በበረሃ ውስጥ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ድንኳኑ፣ የምሥክሩ ድንኳን በተተከለበት ቀን፣ ደመናው ሸፈነው። ከማታ ጀምሮ እስከ ጥዋት ድረስ ደመናው በድንኳኑ ላይ ያለው እሳት ይመስላል።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ቁጥሮች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ሙሴን በ80 ዓመቱ የእስራኤላውያን መሪ አድርጎ ጠራው።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እቅድ ከእኛ የተለየ ነው፣ ግን እቅዱ ሁል ጊዜ ፍጹም ነው።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እቅድ ፍፁም እንደሆነ ማመን እና በእርሱ መደገፍ አለብን።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ሙሴን ማደሪያውን - የእግዚአብሔርን ቤት እንዲሠራ ነገረው።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ስለ ማደሪያው ድንኳን ቅርጽ እና ለእሱ ሊዘጋጁ ስለሚገባቸው ነገሮች ሁሉ ተናገረ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እግዚአብሔርም በማደሪያው ድንኳን ውስጥ እግዚአብሔርን ሲያመልኩ እያንዳንዱን ጽሑፍ እንዴት እንደሚጠቀሙ አሳውቋቸዋል።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ሙሴና እስራኤላውያን በእግዚአብሔር መመሪያ መሠረት ማደሪያውን - የእግዚአብሔርን ቤት 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ማደሪያው በተተከለበት ቀን የእግዚአብሔር ክብር የሚገለጥበት ደመና ሸፈነው። የማደሪያው ድንኳን እግዚአብሔር ከእስራኤላውያን ጋር መሆኑን የሚያሳይ ምልክት ነበር።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እስራኤላውያን ማደሪያውን-የእግዚአብሔርን ቤት እንዲሠሩ ፈቀደላቸው፣ እናም ማደሪያውን ማዕከል አድርገው እንዲኖሩ አደረጋቸው።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የአእምሯችን እና የሕይወታችን ማእከል ከሆነ ከእግዚአብሔር ጋር መኖር አለብን።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rgbClr val="FF0000"/>
                </a:solidFill>
              </a:rPr>
              <a:t>እግዚአብሔር?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ከእኛ ጋር ይኖራል፣ ከእኛ ጋር ይሄዳል፣ ይመራናል፣ እና ከእኛ ጋር ይናገራል።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አምላክ እስራኤላውያን ምን እንዲያደርጉ ፈቀደላቸው?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ወርቃማ ጥጃ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 ትእዛዛት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መንግሥት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ማደሪያው - የእግዚአብሔር ቤት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ማደሪያው - የእግዚአብሔር ቤት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bg1">
                    <a:lumMod val="50000"/>
                  </a:schemeClr>
                </a:solidFill>
              </a:rPr>
              <a:t>ድንኳኑ፣ የምሥክሩ ድንኳን በተተከለበት ቀን፣ ደመናው ሸፈነው። ከማታ ጀምሮ እስከ ጥዋት ድረስ ደመናው በድንኳኑ ላይ ያለው እሳት ይመስላል።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ቁጥሮች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፪፬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የ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እግዚአብሔር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400"/>
              <a:t>ኢያሪኮ ፈራርሳለች።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 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ፍጹም በሆነ ዕቅዶቹ ይመራናል። በእግዚአብሔር እቅድ ውስጥ ምንም ስህተቶች የሉም።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በሰባተኛው ጊዜ ካህናቱ ቀንደ መለከቱን ሲነፉ ኢያሱ ሕዝቡን እንዲህ ሲል አዘዛቸው፡- “እግዚአብሔር ከተማይቱን ሰቶአችኋልና ጩኹ።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ኢያሱ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ወደ ተስፋይቱ ምድር ለመግባት ፈለጉ። ትልቅ ግንብ የነበረችው ኢያሪኮ መንገዳቸውን ዘጋችው።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ኢያሪኮን እንዴት እንደሚያፈርስ መሪያቸው የሆነውን ኢያሱን ተናገረ።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በእግዚአብሔር መመሪያ መሠረት የኢያሪኮን ቅጥር ሰባት ቀን ዞሩ።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ለስድስት ቀናት በቅጥሩ ዙሪያ ሲዘዋወሩ፣ እያንዳንዷ ቀን ለአንድ ጊዜ ኢያሪኮ አንድ ኢንች አትንቀሳቀስም።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በሰባተኛው ቀን ሰባት ጊዜ ዞረው። በሰባተኛው ጊዜ ጮክ ብለው ጮኹ ፣ ግድግዳው ፈርሷል።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ኢያሪኮን በራሳቸው ኃይል ማጥፋት አልቻሉም። እግዚአብሔር ግን ኢያሪኮን በራሱ ኃይል አጠፋቸው።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ድል ያገኙት እግዚአብሔርን በመታዘዝ ነው።</a:t>
            </a: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ሕይወታችንን እግዚአብሔርን በመታዘዝ እንኑር።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ያሸነፈን አምላክን እናመስግን!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3200"/>
              <a:t>እግዚአብሔር?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rgbClr val="C00000"/>
                </a:solidFill>
              </a:rPr>
              <a:t>እግዚአብሔር..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በታላቅ ኃይሉ ድልን ለሕዝቡ ይሰጣል።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እርሱ የድል አምላክ ነው!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ኢያሪኮን እንዲያጠፋ እግዚአብሔር ምን አዘዘው?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በኢያሪኮ ላይ ለሰባት ቀናት ድንጋይ ውርውር።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 ኢያሪኮ ሰባት ቀን ጸልይ።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ለኢያሪኮ ሰባት ቀን ዘምሩ።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የኢያሪኮን ግንብ ለሰባት ቀን ዘመተ እና በ</a:t>
            </a:r>
          </a:p>
          <a:p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የመጨረሻው ቀን ታላቅ ጩኸት ስጡ.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የኢያሪኮን ግንብ ለሰባት ቀን ዘመተ እና በ</a:t>
            </a:r>
          </a:p>
          <a:p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የመጨረሻው ቀን ታላቅ ጩኸት ስጡ.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በሰባተኛው ጊዜ ካህናቱ ቀንደ መለከቱን ሲነፉ ኢያሱ ሕዝቡን እንዲህ ሲል አዘዛቸው፡- “እግዚአብሔር ከተማይቱን ሰቶአችኋልና ጩኹ።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ኢያሱ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